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8" r:id="rId5"/>
    <p:sldId id="267" r:id="rId6"/>
    <p:sldId id="266" r:id="rId7"/>
    <p:sldId id="265" r:id="rId8"/>
    <p:sldId id="282" r:id="rId9"/>
    <p:sldId id="264" r:id="rId10"/>
    <p:sldId id="262" r:id="rId11"/>
    <p:sldId id="261" r:id="rId12"/>
    <p:sldId id="260" r:id="rId13"/>
    <p:sldId id="272" r:id="rId14"/>
    <p:sldId id="273" r:id="rId15"/>
    <p:sldId id="275" r:id="rId16"/>
    <p:sldId id="276" r:id="rId17"/>
    <p:sldId id="279" r:id="rId18"/>
    <p:sldId id="28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B4FA7-FF60-4F25-AAA0-8ADA9CCEB035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50ED-ACD7-496E-8B68-AD4E223C5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30B49-4EF1-4DDE-828D-4B1BC68DF176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FCA39-AAA4-4113-8F32-B929A750F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9AB07-B296-410D-8BD6-1B9A1B3C3FB2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16F9D-556C-4243-835E-E3106CDBE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897A9-014B-40D4-BF8E-10B83A66E60B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4094-353B-437A-AFB9-CC503305D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F9E5-1E92-43AF-B947-C578AD4DE5F5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5CE50-BB20-4E87-B98B-C26079A28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F0F6C-3A83-4B72-B0F9-B13C7765C113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7A34-E53B-4BC1-B555-18FB88696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F3383-C599-4BA8-99C1-627DF21DB9B6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EC85E-5563-4544-9A2C-FDE5614E5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1FE46-505D-4653-9DB0-56B9669EDE13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C1B68-7401-4EDC-A6D7-0E97543B4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1489E-DBEC-4394-90A4-181A349FBC30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4201-A26E-483B-BA3A-4DD5D820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7383-4178-433E-93F3-2BB665AF18C2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B441E-39C2-4E6C-B320-D5F0191AB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053A1-3E99-4261-9BAE-6939DBE8D5BC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00C7-0475-4ACE-94E7-EED639419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0678B1-6563-4DE4-909C-86789F8FF205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DE54CD-3AF3-42B4-A612-B2B2364C8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Words from Greek and Roman Mythology</a:t>
            </a:r>
          </a:p>
        </p:txBody>
      </p:sp>
      <p:pic>
        <p:nvPicPr>
          <p:cNvPr id="13315" name="Picture 1" descr="C:\Users\Jose\AppData\Local\Microsoft\Windows\Temporary Internet Files\Content.IE5\NC29QZEG\MC90041494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971800"/>
            <a:ext cx="4283075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48307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Today, we use the word </a:t>
            </a:r>
            <a:r>
              <a:rPr lang="en-US" b="1" smtClean="0"/>
              <a:t>siren</a:t>
            </a:r>
            <a:r>
              <a:rPr lang="en-US" smtClean="0"/>
              <a:t> for any really loud noise you’re supposed to watch out for!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6627" name="Picture 3" descr="image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752600"/>
            <a:ext cx="4038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image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00425"/>
            <a:ext cx="51816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The Furies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105400" y="1295400"/>
            <a:ext cx="3733800" cy="4876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The </a:t>
            </a:r>
            <a:r>
              <a:rPr lang="en-US" b="1" smtClean="0"/>
              <a:t>Furies</a:t>
            </a:r>
            <a:r>
              <a:rPr lang="en-US" smtClean="0"/>
              <a:t> were the three goddesses of </a:t>
            </a:r>
            <a:r>
              <a:rPr lang="en-US" b="1" smtClean="0"/>
              <a:t>revenge.</a:t>
            </a:r>
            <a:r>
              <a:rPr lang="en-US" smtClean="0"/>
              <a:t> They were extremely angry and scary, and their job was to punish people who commited really bad crimes. </a:t>
            </a:r>
          </a:p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7652" name="Picture 2" descr="image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04925"/>
            <a:ext cx="501015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Furies = furious, fury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So whenever someone is really angry, they are </a:t>
            </a:r>
            <a:r>
              <a:rPr lang="en-US" b="1" smtClean="0"/>
              <a:t>furious</a:t>
            </a:r>
            <a:r>
              <a:rPr lang="en-US" smtClean="0"/>
              <a:t>. Another word for anger is </a:t>
            </a:r>
            <a:r>
              <a:rPr lang="en-US" b="1" smtClean="0"/>
              <a:t>fury</a:t>
            </a:r>
            <a:r>
              <a:rPr lang="en-US" smtClean="0"/>
              <a:t>. </a:t>
            </a:r>
          </a:p>
        </p:txBody>
      </p:sp>
      <p:pic>
        <p:nvPicPr>
          <p:cNvPr id="28676" name="Picture 2" descr="image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819400"/>
            <a:ext cx="66675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038600" y="1295400"/>
            <a:ext cx="4648200" cy="518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Pan was a god who was half-man, half-goat. He totally loved to party!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He was a god of fertility, and the Greeks believed that he caused the goats on their farms to get pregnant.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9700" name="Picture 2" descr="image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" y="1262063"/>
            <a:ext cx="34194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smtClean="0"/>
              <a:t>Pan = Panic</a:t>
            </a:r>
          </a:p>
        </p:txBody>
      </p:sp>
      <p:pic>
        <p:nvPicPr>
          <p:cNvPr id="30723" name="Picture 2" descr="image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371600"/>
            <a:ext cx="34004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Content Placeholder 2"/>
          <p:cNvSpPr txBox="1">
            <a:spLocks/>
          </p:cNvSpPr>
          <p:nvPr/>
        </p:nvSpPr>
        <p:spPr bwMode="auto">
          <a:xfrm>
            <a:off x="381000" y="1371600"/>
            <a:ext cx="464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Whenever a herd of goats would suddenly start running or get scared for no reason, they believed it was </a:t>
            </a:r>
            <a:r>
              <a:rPr lang="en-US" sz="3200" b="1">
                <a:latin typeface="Calibri" pitchFamily="34" charset="0"/>
              </a:rPr>
              <a:t>Pan</a:t>
            </a:r>
            <a:r>
              <a:rPr lang="en-US" sz="3200">
                <a:latin typeface="Calibri" pitchFamily="34" charset="0"/>
              </a:rPr>
              <a:t> scaring them.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3200">
                <a:latin typeface="Calibri" pitchFamily="34" charset="0"/>
              </a:rPr>
              <a:t>That’s where we get the word </a:t>
            </a:r>
            <a:r>
              <a:rPr lang="en-US" sz="3200" b="1">
                <a:latin typeface="Calibri" pitchFamily="34" charset="0"/>
              </a:rPr>
              <a:t>panic</a:t>
            </a:r>
            <a:r>
              <a:rPr lang="en-US" sz="3200">
                <a:latin typeface="Calibri" pitchFamily="34" charset="0"/>
              </a:rPr>
              <a:t>, which means “sudden and total fear.”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Oceanus = Ocean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419600" cy="46783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One of the </a:t>
            </a:r>
            <a:r>
              <a:rPr lang="en-US" b="1" smtClean="0"/>
              <a:t>Titans</a:t>
            </a:r>
            <a:r>
              <a:rPr lang="en-US" smtClean="0"/>
              <a:t> was named Oceanus. Oceanus was the original water from which all rivers and streams come from. That’s where we get the word </a:t>
            </a:r>
            <a:r>
              <a:rPr lang="en-US" b="1" smtClean="0"/>
              <a:t>ocean.</a:t>
            </a:r>
            <a:endParaRPr lang="en-US" smtClean="0"/>
          </a:p>
        </p:txBody>
      </p:sp>
      <p:pic>
        <p:nvPicPr>
          <p:cNvPr id="32772" name="Picture 2" descr="Oceanus in the Trevi Fountain, R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00200"/>
            <a:ext cx="3581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mtClean="0"/>
              <a:t>Atlas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smtClean="0"/>
              <a:t>Atlas</a:t>
            </a:r>
            <a:r>
              <a:rPr lang="en-US" smtClean="0"/>
              <a:t> was another Titan: he held the world on his shoulders. Today an </a:t>
            </a:r>
            <a:r>
              <a:rPr lang="en-US" b="1" smtClean="0"/>
              <a:t>atlas</a:t>
            </a:r>
            <a:r>
              <a:rPr lang="en-US" smtClean="0"/>
              <a:t> is a book of maps of the world.</a:t>
            </a:r>
          </a:p>
        </p:txBody>
      </p:sp>
      <p:pic>
        <p:nvPicPr>
          <p:cNvPr id="33796" name="Picture 1" descr="image0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895600"/>
            <a:ext cx="3074988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2" descr="image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895600"/>
            <a:ext cx="5181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Labyrinth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8307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The </a:t>
            </a:r>
            <a:r>
              <a:rPr lang="en-US" b="1" smtClean="0"/>
              <a:t>labyrinth</a:t>
            </a:r>
            <a:r>
              <a:rPr lang="en-US" smtClean="0"/>
              <a:t> was a complicated </a:t>
            </a:r>
            <a:r>
              <a:rPr lang="en-US" b="1" smtClean="0"/>
              <a:t>maze</a:t>
            </a:r>
            <a:r>
              <a:rPr lang="en-US" smtClean="0"/>
              <a:t> that King Minos invented to hold the </a:t>
            </a:r>
            <a:r>
              <a:rPr lang="en-US" b="1" smtClean="0"/>
              <a:t>Minotaur</a:t>
            </a:r>
            <a:r>
              <a:rPr lang="en-US" smtClean="0"/>
              <a:t>, a monster who was half-man, half-bull. (It was also his wife’s son, but that’s another story!) </a:t>
            </a:r>
          </a:p>
          <a:p>
            <a:pPr eaLnBrk="1" hangingPunct="1">
              <a:buFont typeface="Arial" charset="0"/>
              <a:buNone/>
            </a:pPr>
            <a:r>
              <a:rPr lang="en-US" b="1" smtClean="0"/>
              <a:t>		Labyrinth</a:t>
            </a:r>
            <a:r>
              <a:rPr lang="en-US" smtClean="0"/>
              <a:t> still means “maze” today!</a:t>
            </a:r>
            <a:endParaRPr lang="en-US" b="1" smtClean="0"/>
          </a:p>
        </p:txBody>
      </p:sp>
      <p:pic>
        <p:nvPicPr>
          <p:cNvPr id="36868" name="Picture 1" descr="image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44862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2" descr="image0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635375"/>
            <a:ext cx="43434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mtClean="0"/>
              <a:t>Hydra = Hydrant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86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The Hydra was a monster with many heads.  It’s also where we got the word </a:t>
            </a:r>
            <a:r>
              <a:rPr lang="en-US" b="1" smtClean="0"/>
              <a:t>hydrant</a:t>
            </a:r>
            <a:r>
              <a:rPr lang="en-US" smtClean="0"/>
              <a:t>.</a:t>
            </a:r>
          </a:p>
        </p:txBody>
      </p:sp>
      <p:pic>
        <p:nvPicPr>
          <p:cNvPr id="37892" name="Picture 2" descr="image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198688"/>
            <a:ext cx="304800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image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98713"/>
            <a:ext cx="4724400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Vulcan = Volcano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620000" cy="518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The god of fire was the blacksmith of the gods: he made weapons and horseshoes, and even Zeus’s thunderbolts.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His Greek name was Hephaestus, but the Romans called him </a:t>
            </a:r>
            <a:r>
              <a:rPr lang="en-US" b="1" smtClean="0"/>
              <a:t>Vulcan</a:t>
            </a:r>
            <a:r>
              <a:rPr lang="en-US" smtClean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This is where our word </a:t>
            </a:r>
            <a:r>
              <a:rPr lang="en-US" b="1" smtClean="0"/>
              <a:t>volcano</a:t>
            </a:r>
            <a:r>
              <a:rPr lang="en-US" smtClean="0"/>
              <a:t> comes from.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0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43000"/>
            <a:ext cx="4197350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image0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838200"/>
            <a:ext cx="4386263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Vulcan   =   Volcano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Echo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smtClean="0"/>
              <a:t>Echo</a:t>
            </a:r>
            <a:r>
              <a:rPr lang="en-US" smtClean="0"/>
              <a:t> was a mountain nymph, a beautiful creature. She would talk WAY too much, and even used to distract Hera, the queen of the gods, while Hera’s husband Zeus fooled around with the other nymphs!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When Hera found out what was going on behind her back, she got so mad at </a:t>
            </a:r>
            <a:r>
              <a:rPr lang="en-US" b="1" smtClean="0"/>
              <a:t>Echo</a:t>
            </a:r>
            <a:r>
              <a:rPr lang="en-US" smtClean="0"/>
              <a:t> that she took away Echo’s voice, making it so Echo could only repeat the last word she was told.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Echo and Narcissus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3810000" cy="4906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Meanwhile, </a:t>
            </a:r>
            <a:r>
              <a:rPr lang="en-US" b="1" smtClean="0"/>
              <a:t>Echo</a:t>
            </a:r>
            <a:r>
              <a:rPr lang="en-US" smtClean="0"/>
              <a:t> had a big crush on a handsome boy named </a:t>
            </a:r>
            <a:r>
              <a:rPr lang="en-US" b="1" smtClean="0"/>
              <a:t>Narcissus</a:t>
            </a:r>
            <a:r>
              <a:rPr lang="en-US" smtClean="0"/>
              <a:t>. But they had communication issues, and he was really only in love with himself.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484" name="Picture 2" descr="image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981200"/>
            <a:ext cx="4876800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Echo and Narcissus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Things ended badly: Echo was so sad that she turned into a ghost, leaving only her </a:t>
            </a:r>
            <a:r>
              <a:rPr lang="en-US" b="1" smtClean="0"/>
              <a:t>echoing</a:t>
            </a:r>
            <a:r>
              <a:rPr lang="en-US" smtClean="0"/>
              <a:t> voice behind, which can only repeat the last thing she heard.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This explains why you hear an </a:t>
            </a:r>
            <a:r>
              <a:rPr lang="en-US" b="1" smtClean="0"/>
              <a:t>echo</a:t>
            </a:r>
            <a:r>
              <a:rPr lang="en-US" smtClean="0"/>
              <a:t> when you yell in the mountains.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Narcissus = narcissist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Meanwhile, Narcissus was so into himself he ended up drowning in a pool of water because he was so in love with his own reflection.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2532" name="Picture 2" descr="image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8175" y="3316288"/>
            <a:ext cx="4695825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Content Placeholder 2"/>
          <p:cNvSpPr txBox="1">
            <a:spLocks/>
          </p:cNvSpPr>
          <p:nvPr/>
        </p:nvSpPr>
        <p:spPr bwMode="auto">
          <a:xfrm>
            <a:off x="457200" y="3048000"/>
            <a:ext cx="38862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3200">
                <a:latin typeface="Calibri" pitchFamily="34" charset="0"/>
              </a:rPr>
              <a:t>That’s why when someone is totally into himself, we call him a </a:t>
            </a:r>
            <a:r>
              <a:rPr lang="en-US" sz="3200" b="1">
                <a:latin typeface="Calibri" pitchFamily="34" charset="0"/>
              </a:rPr>
              <a:t>narcissist</a:t>
            </a:r>
            <a:r>
              <a:rPr lang="en-US" sz="3200">
                <a:latin typeface="Calibri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3.gstatic.com/images?q=tbn:ANd9GcQX9NivL42kLGg8KWI87HluhAkiome0c9eie7CZEhlEbe7ZRaNAM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652838"/>
            <a:ext cx="2362200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Arachne = arachnid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648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Arachne was a woman who angered the goddess Athena by beating her in a weaving contest, and got turned into a spider. That’s where the scientific word for spider, “</a:t>
            </a:r>
            <a:r>
              <a:rPr lang="en-US" b="1" smtClean="0"/>
              <a:t>arachnid</a:t>
            </a:r>
            <a:r>
              <a:rPr lang="en-US" smtClean="0"/>
              <a:t>,” comes from.</a:t>
            </a:r>
            <a:r>
              <a:rPr lang="en-US" b="1" smtClean="0"/>
              <a:t> </a:t>
            </a:r>
            <a:endParaRPr lang="en-US" smtClean="0"/>
          </a:p>
        </p:txBody>
      </p:sp>
      <p:pic>
        <p:nvPicPr>
          <p:cNvPr id="23557" name="Picture 4" descr="http://t1.gstatic.com/images?q=tbn:ANd9GcS6hpEARJ0Z3wkYAW61R_HDWm03gFnZy09uXAMh96MmIVawFhD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810000"/>
            <a:ext cx="41148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mtClean="0"/>
              <a:t>Sirens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The </a:t>
            </a:r>
            <a:r>
              <a:rPr lang="en-US" b="1" smtClean="0"/>
              <a:t>Sirens</a:t>
            </a:r>
            <a:r>
              <a:rPr lang="en-US" smtClean="0"/>
              <a:t> were a bunch of beautiful monsters who lived on a dangerous rock in the sea.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When a ship went by, they would sing beautiful </a:t>
            </a:r>
            <a:r>
              <a:rPr lang="en-US" b="1" smtClean="0"/>
              <a:t>music</a:t>
            </a:r>
            <a:r>
              <a:rPr lang="en-US" smtClean="0"/>
              <a:t> that seduced the sailors into jumping off the boat to get to them.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Then the sailors would drown or be crushed by the rocky surf.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636</Words>
  <Application>Microsoft Office PowerPoint</Application>
  <PresentationFormat>On-screen Show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Words from Greek and Roman Mythology</vt:lpstr>
      <vt:lpstr>Vulcan = Volcano</vt:lpstr>
      <vt:lpstr>Vulcan   =   Volcano</vt:lpstr>
      <vt:lpstr>Echo</vt:lpstr>
      <vt:lpstr>Echo and Narcissus</vt:lpstr>
      <vt:lpstr>Echo and Narcissus</vt:lpstr>
      <vt:lpstr>Narcissus = narcissist</vt:lpstr>
      <vt:lpstr>Arachne = arachnid</vt:lpstr>
      <vt:lpstr>Sirens</vt:lpstr>
      <vt:lpstr>Slide 10</vt:lpstr>
      <vt:lpstr>The Furies</vt:lpstr>
      <vt:lpstr>The Furies = furious, fury</vt:lpstr>
      <vt:lpstr>Pan</vt:lpstr>
      <vt:lpstr>Pan = Panic</vt:lpstr>
      <vt:lpstr>Oceanus = Ocean</vt:lpstr>
      <vt:lpstr>Atlas</vt:lpstr>
      <vt:lpstr>Labyrinth</vt:lpstr>
      <vt:lpstr>Hydra = Hydrant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 from Greek and Roman Mythology</dc:title>
  <dc:creator>Jose</dc:creator>
  <cp:lastModifiedBy>Jose</cp:lastModifiedBy>
  <cp:revision>4</cp:revision>
  <dcterms:created xsi:type="dcterms:W3CDTF">2011-04-13T11:05:15Z</dcterms:created>
  <dcterms:modified xsi:type="dcterms:W3CDTF">2012-05-01T03:20:36Z</dcterms:modified>
</cp:coreProperties>
</file>